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BFF"/>
    <a:srgbClr val="515151"/>
    <a:srgbClr val="FF5D5D"/>
    <a:srgbClr val="72B1BD"/>
    <a:srgbClr val="5D6567"/>
    <a:srgbClr val="005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4125785-2557-4174-8305-3DF0582CF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3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0F15-86B6-4430-98B0-DECE7190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0879C-3184-44DC-AC12-B9F42D323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5D6567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5E101-6316-4DBC-9B35-992626775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46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1CC458-248B-49EE-8E17-79946489AF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6"/>
            <a:ext cx="10515600" cy="1264962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33493D-6F9E-4696-B2DD-8DD69CB0AC6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10515600" cy="4152406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5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43B7-ACEE-4DE0-84BD-574D48FE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4598-E4CF-42E9-BBA8-D28CB350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5929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552CD-9ACA-4566-9331-222263A84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5929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16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52CF-7217-475D-BE7C-FA25080C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68EF-1C6D-432E-872B-99FB3D94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60502-8532-42CD-B772-14E3826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6479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9BE38-56B7-4CBE-B225-9461382D1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1E6B3-4DD6-4E38-85CB-EF06A5276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6479"/>
          </a:xfrm>
        </p:spPr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854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C3DF-73F6-4D93-87F1-F4ACD3CD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52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64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51296B3-2B48-42A4-ABD8-DF8CEC3C3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12191999" cy="6114598"/>
          </a:xfrm>
        </p:spPr>
        <p:txBody>
          <a:bodyPr/>
          <a:lstStyle>
            <a:lvl1pPr marL="0" indent="0">
              <a:buNone/>
              <a:defRPr sz="3200">
                <a:solidFill>
                  <a:srgbClr val="5D6567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03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51296B3-2B48-42A4-ABD8-DF8CEC3C3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857999"/>
          </a:xfrm>
        </p:spPr>
        <p:txBody>
          <a:bodyPr/>
          <a:lstStyle>
            <a:lvl1pPr marL="0" indent="0">
              <a:buNone/>
              <a:defRPr sz="3200">
                <a:solidFill>
                  <a:srgbClr val="5D6567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93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4427-2AD2-421B-9A36-1EBE4E17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7275-C86F-44E3-91D1-22EC3EEA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19B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52A4B-FEEA-473C-B493-C33EA1EDB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1515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0F157-9850-47BD-991A-E620ED04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804CA-25FB-4D7C-9D97-25F024AD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74FD1-2D7E-4411-BB65-4EF1487CF787}"/>
              </a:ext>
            </a:extLst>
          </p:cNvPr>
          <p:cNvSpPr txBox="1"/>
          <p:nvPr userDrawn="1"/>
        </p:nvSpPr>
        <p:spPr>
          <a:xfrm>
            <a:off x="1607581" y="6325455"/>
            <a:ext cx="9746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ICAP Conference 2022								Vancouver, Canada</a:t>
            </a:r>
            <a:endParaRPr lang="en-CA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17B459F-FA90-4CE7-83E3-6991AE118C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04331"/>
            <a:ext cx="769381" cy="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515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515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9BFF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9BFF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9BFF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9BFF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C24424-C6E1-4E7E-ADF7-D568FB57265F}"/>
              </a:ext>
            </a:extLst>
          </p:cNvPr>
          <p:cNvSpPr txBox="1"/>
          <p:nvPr/>
        </p:nvSpPr>
        <p:spPr>
          <a:xfrm>
            <a:off x="640800" y="485887"/>
            <a:ext cx="945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5D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template offers various slide layouts that you can choose from.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06365-DB4F-4F77-96F2-CF2324499D9E}"/>
              </a:ext>
            </a:extLst>
          </p:cNvPr>
          <p:cNvSpPr txBox="1"/>
          <p:nvPr/>
        </p:nvSpPr>
        <p:spPr>
          <a:xfrm>
            <a:off x="640800" y="112320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5D6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Insert new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351D8-2F37-4356-B101-A2AE11A73002}"/>
              </a:ext>
            </a:extLst>
          </p:cNvPr>
          <p:cNvSpPr txBox="1"/>
          <p:nvPr/>
        </p:nvSpPr>
        <p:spPr>
          <a:xfrm>
            <a:off x="5451600" y="112320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5D6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Apply layout to existing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08EFAC-B933-4046-B934-18B2EC5F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52" y="1556910"/>
            <a:ext cx="3936229" cy="41842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9D3E59-2E86-4B1C-B378-9E67AC8639EE}"/>
              </a:ext>
            </a:extLst>
          </p:cNvPr>
          <p:cNvSpPr/>
          <p:nvPr/>
        </p:nvSpPr>
        <p:spPr>
          <a:xfrm>
            <a:off x="1156407" y="1556910"/>
            <a:ext cx="418896" cy="245980"/>
          </a:xfrm>
          <a:prstGeom prst="rect">
            <a:avLst/>
          </a:prstGeom>
          <a:noFill/>
          <a:ln w="38100">
            <a:solidFill>
              <a:srgbClr val="72B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F95F51-10DB-4DE4-8E9E-3C65D36C9050}"/>
              </a:ext>
            </a:extLst>
          </p:cNvPr>
          <p:cNvSpPr/>
          <p:nvPr/>
        </p:nvSpPr>
        <p:spPr>
          <a:xfrm>
            <a:off x="2349903" y="1802890"/>
            <a:ext cx="418896" cy="505744"/>
          </a:xfrm>
          <a:prstGeom prst="rect">
            <a:avLst/>
          </a:prstGeom>
          <a:noFill/>
          <a:ln w="38100">
            <a:solidFill>
              <a:srgbClr val="72B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9AAC88-A9A2-4BFA-A7EA-9428BDEE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600" y="1668182"/>
            <a:ext cx="5216531" cy="38775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621045C-9FAF-4B8B-A744-DFC6AAA27ECD}"/>
              </a:ext>
            </a:extLst>
          </p:cNvPr>
          <p:cNvSpPr/>
          <p:nvPr/>
        </p:nvSpPr>
        <p:spPr>
          <a:xfrm>
            <a:off x="5831022" y="1679900"/>
            <a:ext cx="418896" cy="245980"/>
          </a:xfrm>
          <a:prstGeom prst="rect">
            <a:avLst/>
          </a:prstGeom>
          <a:noFill/>
          <a:ln w="38100">
            <a:solidFill>
              <a:srgbClr val="72B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15BA96-4D2C-45C1-91AA-66B57F67BFB6}"/>
              </a:ext>
            </a:extLst>
          </p:cNvPr>
          <p:cNvSpPr/>
          <p:nvPr/>
        </p:nvSpPr>
        <p:spPr>
          <a:xfrm>
            <a:off x="7912729" y="1925880"/>
            <a:ext cx="673061" cy="245980"/>
          </a:xfrm>
          <a:prstGeom prst="rect">
            <a:avLst/>
          </a:prstGeom>
          <a:noFill/>
          <a:ln w="38100">
            <a:solidFill>
              <a:srgbClr val="72B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53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D2AA-8253-44FC-95E0-1FC6D0A1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9674-3E3C-44E9-B86C-A6F621E6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8BDB2-79A8-4733-9747-2012C83A0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74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E689-2B90-45EC-AADF-1B940C5F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ED7E3-2521-4EF6-AEF8-62D8D53EA2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CA6D8-3ED1-4ADF-9AB1-47C43EE87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43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AF72D9-EEED-474A-84D1-4AF2AEF06CD5}"/>
              </a:ext>
            </a:extLst>
          </p:cNvPr>
          <p:cNvSpPr txBox="1"/>
          <p:nvPr/>
        </p:nvSpPr>
        <p:spPr>
          <a:xfrm>
            <a:off x="616248" y="3044279"/>
            <a:ext cx="4049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829FD-E383-46B1-997D-F8EE1589D3F9}"/>
              </a:ext>
            </a:extLst>
          </p:cNvPr>
          <p:cNvSpPr txBox="1"/>
          <p:nvPr/>
        </p:nvSpPr>
        <p:spPr>
          <a:xfrm>
            <a:off x="616248" y="4070409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CD1B3-B8F8-4B6E-9F3C-F705F7055B7F}"/>
              </a:ext>
            </a:extLst>
          </p:cNvPr>
          <p:cNvSpPr txBox="1"/>
          <p:nvPr/>
        </p:nvSpPr>
        <p:spPr>
          <a:xfrm>
            <a:off x="616248" y="4547191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Organization / Company</a:t>
            </a:r>
          </a:p>
        </p:txBody>
      </p:sp>
    </p:spTree>
    <p:extLst>
      <p:ext uri="{BB962C8B-B14F-4D97-AF65-F5344CB8AC3E}">
        <p14:creationId xmlns:p14="http://schemas.microsoft.com/office/powerpoint/2010/main" val="251017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D2B3-04C7-4AC3-800B-DEA3B039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04FC-4396-4685-8877-39A4F82F2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56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C5C1-FAD6-4984-A99A-23276DB9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D56A-63F8-4B6E-8321-DC41320753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4FED2-DA2F-450A-ABC9-7024DB37D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84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1133-B3E2-4E22-84FF-C6859BAA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072F5-8374-41F1-A905-3744349C5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68D4C-D39A-44FB-96F1-DEAA13D10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DA9F0-2F75-4903-A85D-EBDFD2FD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529A0-25B0-4D90-8A55-286C6A45AD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7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28EE-44AB-4B05-B8BA-7F7FAC47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91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5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6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708F8F-E066-48A1-8EB1-38D26B2104E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9034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Keller</dc:creator>
  <cp:lastModifiedBy>Anne Keller</cp:lastModifiedBy>
  <cp:revision>18</cp:revision>
  <dcterms:created xsi:type="dcterms:W3CDTF">2020-12-03T19:34:29Z</dcterms:created>
  <dcterms:modified xsi:type="dcterms:W3CDTF">2022-03-29T02:46:13Z</dcterms:modified>
</cp:coreProperties>
</file>